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Game Proposal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Phillip Hunter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Dakota Cramer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Matthew Goodman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Jaclyn Woodlief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Game Description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FPS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3D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Character Customization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Weapon Loadouts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Potential Leveling/Unlock Mechanics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Multiplayer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Unique Play Environments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Procedurally Generated Levels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Levels are per Player</a:t>
            </a:r>
          </a:p>
          <a:p>
            <a:pPr indent="-228600" lvl="1" marL="914400">
              <a:spcBef>
                <a:spcPts val="0"/>
              </a:spcBef>
              <a:buChar char="○"/>
            </a:pPr>
            <a:r>
              <a:rPr lang="en"/>
              <a:t>Player interaction occurs at level overlaps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Main Strength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FPS/Multiplayer = Competitive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Unique Level Generation/Play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Stands out from FPS crowd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Prevents play from becoming stale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Keeps players engaged and excited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Provides Tension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Keep pace fast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Easy to drop in/out of game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Development Environment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Unity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Free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Good Features vs Learning curve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Prior Experience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Well Documented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Prevalent Tutorials/Online Resources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Layer Schedual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  <a:buChar char="●"/>
            </a:pPr>
            <a:r>
              <a:rPr lang="en"/>
              <a:t>Functional minimum - 10/5</a:t>
            </a:r>
          </a:p>
          <a:p>
            <a:pPr indent="-228600" lvl="1" marL="914400">
              <a:spcBef>
                <a:spcPts val="0"/>
              </a:spcBef>
              <a:buChar char="○"/>
            </a:pPr>
            <a:r>
              <a:rPr lang="en"/>
              <a:t>Player Movement/View</a:t>
            </a:r>
          </a:p>
          <a:p>
            <a:pPr indent="-228600" lvl="1" marL="914400">
              <a:spcBef>
                <a:spcPts val="0"/>
              </a:spcBef>
              <a:buChar char="○"/>
            </a:pPr>
            <a:r>
              <a:rPr lang="en"/>
              <a:t>Static Level</a:t>
            </a:r>
          </a:p>
          <a:p>
            <a:pPr indent="-228600" lvl="0" marL="457200">
              <a:spcBef>
                <a:spcPts val="0"/>
              </a:spcBef>
              <a:buChar char="●"/>
            </a:pPr>
            <a:r>
              <a:rPr lang="en"/>
              <a:t>Low Target - 11/9</a:t>
            </a:r>
          </a:p>
          <a:p>
            <a:pPr indent="-228600" lvl="1" marL="914400">
              <a:spcBef>
                <a:spcPts val="0"/>
              </a:spcBef>
              <a:buChar char="○"/>
            </a:pPr>
            <a:r>
              <a:rPr lang="en"/>
              <a:t>Level Generation</a:t>
            </a:r>
          </a:p>
          <a:p>
            <a:pPr indent="-228600" lvl="1" marL="914400">
              <a:spcBef>
                <a:spcPts val="0"/>
              </a:spcBef>
              <a:buChar char="○"/>
            </a:pPr>
            <a:r>
              <a:rPr lang="en"/>
              <a:t>Weapon+Player weapon use</a:t>
            </a:r>
          </a:p>
          <a:p>
            <a:pPr indent="-228600" lvl="0" marL="457200">
              <a:spcBef>
                <a:spcPts val="0"/>
              </a:spcBef>
              <a:buChar char="●"/>
            </a:pPr>
            <a:r>
              <a:rPr lang="en"/>
              <a:t>Desirable Target - 11/23</a:t>
            </a:r>
          </a:p>
          <a:p>
            <a:pPr indent="-228600" lvl="1" marL="914400">
              <a:spcBef>
                <a:spcPts val="0"/>
              </a:spcBef>
              <a:buChar char="○"/>
            </a:pPr>
            <a:r>
              <a:rPr lang="en"/>
              <a:t>Multiplayer + Player interaction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Individual Levels/Overlap</a:t>
            </a:r>
          </a:p>
        </p:txBody>
      </p:sp>
      <p:sp>
        <p:nvSpPr>
          <p:cNvPr id="80" name="Shape 80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  <a:buChar char="●"/>
            </a:pPr>
            <a:r>
              <a:rPr lang="en"/>
              <a:t>High Target - 12/5</a:t>
            </a:r>
          </a:p>
          <a:p>
            <a:pPr indent="-228600" lvl="1" marL="914400">
              <a:spcBef>
                <a:spcPts val="0"/>
              </a:spcBef>
              <a:buChar char="○"/>
            </a:pPr>
            <a:r>
              <a:rPr lang="en"/>
              <a:t>Start/In-Game Menu System</a:t>
            </a:r>
          </a:p>
          <a:p>
            <a:pPr indent="-228600" lvl="1" marL="914400">
              <a:spcBef>
                <a:spcPts val="0"/>
              </a:spcBef>
              <a:buChar char="○"/>
            </a:pPr>
            <a:r>
              <a:rPr lang="en"/>
              <a:t>Character Customization</a:t>
            </a:r>
          </a:p>
          <a:p>
            <a:pPr indent="-228600" lvl="1" marL="914400">
              <a:spcBef>
                <a:spcPts val="0"/>
              </a:spcBef>
              <a:buChar char="○"/>
            </a:pPr>
            <a:r>
              <a:rPr lang="en"/>
              <a:t>Multiple Weapons</a:t>
            </a:r>
          </a:p>
          <a:p>
            <a:pPr indent="-228600" lvl="0" marL="457200">
              <a:spcBef>
                <a:spcPts val="0"/>
              </a:spcBef>
              <a:buChar char="●"/>
            </a:pPr>
            <a:r>
              <a:rPr lang="en"/>
              <a:t>Extras</a:t>
            </a:r>
          </a:p>
          <a:p>
            <a:pPr indent="-228600" lvl="1" marL="914400">
              <a:spcBef>
                <a:spcPts val="0"/>
              </a:spcBef>
              <a:buChar char="○"/>
            </a:pPr>
            <a:r>
              <a:rPr lang="en"/>
              <a:t>Leveling/Unlocks</a:t>
            </a:r>
          </a:p>
          <a:p>
            <a:pPr indent="-228600" lvl="1" marL="914400">
              <a:spcBef>
                <a:spcPts val="0"/>
              </a:spcBef>
              <a:buChar char="○"/>
            </a:pPr>
            <a:r>
              <a:rPr lang="en"/>
              <a:t>More Weapons/Weapon Types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Gamemodes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 txBox="1"/>
          <p:nvPr>
            <p:ph idx="2" type="body"/>
          </p:nvPr>
        </p:nvSpPr>
        <p:spPr>
          <a:xfrm>
            <a:off x="311700" y="3621125"/>
            <a:ext cx="8520600" cy="94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Initial Rough Roles: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Dakota: Level Generation;	Phillip: Asset Creation;		Matt: Multiplayer;		Jaclyn: The Player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Minimum Viable Product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  <a:buChar char="●"/>
            </a:pPr>
            <a:r>
              <a:rPr lang="en"/>
              <a:t>Includes: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Multiplayer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Procedural Personal Levels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FPS interaction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Team of four able to work where best suited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Several months allocated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Each component has helpful resources/examples available</a:t>
            </a:r>
          </a:p>
          <a:p>
            <a:pPr indent="-228600" lvl="0" marL="457200">
              <a:spcBef>
                <a:spcPts val="0"/>
              </a:spcBef>
              <a:buChar char="●"/>
            </a:pPr>
            <a:r>
              <a:rPr lang="en"/>
              <a:t>Unity streamlines commonly performed tasks.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